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735763" cy="9866313"/>
  <p:embeddedFontLst>
    <p:embeddedFont>
      <p:font typeface="Arapey Bold" panose="020B0604020202020204" charset="0"/>
      <p:regular r:id="rId3"/>
    </p:embeddedFont>
    <p:embeddedFont>
      <p:font typeface="Bai Jamjuree Bold" panose="020B0604020202020204" charset="-34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Classic Bold" panose="020B0604020202020204" charset="0"/>
      <p:regular r:id="rId9"/>
    </p:embeddedFont>
    <p:embeddedFont>
      <p:font typeface="Phongphrai Bold" panose="020B0604020202020204" charset="-34"/>
      <p:regular r:id="rId10"/>
    </p:embeddedFont>
    <p:embeddedFont>
      <p:font typeface="Virtual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188" y="1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sv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00054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4877695" y="-2519493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 flipV="1">
            <a:off x="14121695" y="-2542792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13365695" y="-2566090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12609695" y="-2589389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11853695" y="-2612687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9513196" y="301321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-2399121" y="-999172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85854" y="-1955672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76794" y="1607167"/>
            <a:ext cx="1876243" cy="1964345"/>
          </a:xfrm>
          <a:custGeom>
            <a:avLst/>
            <a:gdLst/>
            <a:ahLst/>
            <a:cxnLst/>
            <a:rect l="l" t="t" r="r" b="b"/>
            <a:pathLst>
              <a:path w="1876243" h="1964345">
                <a:moveTo>
                  <a:pt x="0" y="0"/>
                </a:moveTo>
                <a:lnTo>
                  <a:pt x="1876243" y="0"/>
                </a:lnTo>
                <a:lnTo>
                  <a:pt x="1876243" y="1964345"/>
                </a:lnTo>
                <a:lnTo>
                  <a:pt x="0" y="1964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-240661" y="-384497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457022" y="406422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7" y="0"/>
                </a:lnTo>
                <a:lnTo>
                  <a:pt x="3676287" y="5479560"/>
                </a:lnTo>
                <a:lnTo>
                  <a:pt x="0" y="5479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354737" y="5859008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449786" y="-77743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14991" y="1725929"/>
            <a:ext cx="9005763" cy="196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54"/>
              </a:lnSpc>
              <a:spcBef>
                <a:spcPct val="0"/>
              </a:spcBef>
            </a:pPr>
            <a:r>
              <a:rPr lang="en-US" sz="11538" dirty="0">
                <a:solidFill>
                  <a:srgbClr val="FFFEEF"/>
                </a:solidFill>
                <a:latin typeface="Arapey Bold"/>
                <a:ea typeface="Arapey Bold"/>
                <a:cs typeface="Arapey Bold"/>
                <a:sym typeface="Arapey Bold"/>
              </a:rPr>
              <a:t>    Gift Policy</a:t>
            </a:r>
          </a:p>
        </p:txBody>
      </p:sp>
      <p:sp>
        <p:nvSpPr>
          <p:cNvPr id="16" name="Freeform 16"/>
          <p:cNvSpPr/>
          <p:nvPr/>
        </p:nvSpPr>
        <p:spPr>
          <a:xfrm>
            <a:off x="2515964" y="1787060"/>
            <a:ext cx="1286186" cy="1399930"/>
          </a:xfrm>
          <a:custGeom>
            <a:avLst/>
            <a:gdLst/>
            <a:ahLst/>
            <a:cxnLst/>
            <a:rect l="l" t="t" r="r" b="b"/>
            <a:pathLst>
              <a:path w="1286186" h="1399930">
                <a:moveTo>
                  <a:pt x="0" y="0"/>
                </a:moveTo>
                <a:lnTo>
                  <a:pt x="1286186" y="0"/>
                </a:lnTo>
                <a:lnTo>
                  <a:pt x="1286186" y="1399930"/>
                </a:lnTo>
                <a:lnTo>
                  <a:pt x="0" y="13999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220935" y="1501771"/>
            <a:ext cx="1876243" cy="1964345"/>
          </a:xfrm>
          <a:custGeom>
            <a:avLst/>
            <a:gdLst/>
            <a:ahLst/>
            <a:cxnLst/>
            <a:rect l="l" t="t" r="r" b="b"/>
            <a:pathLst>
              <a:path w="1876243" h="1964345">
                <a:moveTo>
                  <a:pt x="0" y="0"/>
                </a:moveTo>
                <a:lnTo>
                  <a:pt x="1876244" y="0"/>
                </a:lnTo>
                <a:lnTo>
                  <a:pt x="1876244" y="1964345"/>
                </a:lnTo>
                <a:lnTo>
                  <a:pt x="0" y="1964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09731" y="551964"/>
            <a:ext cx="1611204" cy="346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36"/>
              </a:lnSpc>
              <a:spcBef>
                <a:spcPct val="0"/>
              </a:spcBef>
            </a:pPr>
            <a:r>
              <a:rPr lang="en-US" sz="20168" dirty="0">
                <a:solidFill>
                  <a:srgbClr val="FFFEFA"/>
                </a:solidFill>
                <a:latin typeface="Arapey Bold"/>
                <a:ea typeface="Arapey Bold"/>
                <a:cs typeface="Arapey Bold"/>
                <a:sym typeface="Arapey Bold"/>
              </a:rPr>
              <a:t>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446859" y="6932081"/>
            <a:ext cx="1107024" cy="516851"/>
            <a:chOff x="0" y="0"/>
            <a:chExt cx="396732" cy="1852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96732" cy="185228"/>
            </a:xfrm>
            <a:custGeom>
              <a:avLst/>
              <a:gdLst/>
              <a:ahLst/>
              <a:cxnLst/>
              <a:rect l="l" t="t" r="r" b="b"/>
              <a:pathLst>
                <a:path w="396732" h="185228">
                  <a:moveTo>
                    <a:pt x="0" y="0"/>
                  </a:moveTo>
                  <a:lnTo>
                    <a:pt x="396732" y="0"/>
                  </a:lnTo>
                  <a:lnTo>
                    <a:pt x="396732" y="185228"/>
                  </a:lnTo>
                  <a:lnTo>
                    <a:pt x="0" y="1852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96732" cy="223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2353650" y="6859607"/>
            <a:ext cx="1281489" cy="720838"/>
          </a:xfrm>
          <a:custGeom>
            <a:avLst/>
            <a:gdLst/>
            <a:ahLst/>
            <a:cxnLst/>
            <a:rect l="l" t="t" r="r" b="b"/>
            <a:pathLst>
              <a:path w="1281489" h="720838">
                <a:moveTo>
                  <a:pt x="0" y="0"/>
                </a:moveTo>
                <a:lnTo>
                  <a:pt x="1281489" y="0"/>
                </a:lnTo>
                <a:lnTo>
                  <a:pt x="1281489" y="720838"/>
                </a:lnTo>
                <a:lnTo>
                  <a:pt x="0" y="720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83068" y="6859607"/>
            <a:ext cx="1393726" cy="522647"/>
          </a:xfrm>
          <a:custGeom>
            <a:avLst/>
            <a:gdLst/>
            <a:ahLst/>
            <a:cxnLst/>
            <a:rect l="l" t="t" r="r" b="b"/>
            <a:pathLst>
              <a:path w="1393726" h="522647">
                <a:moveTo>
                  <a:pt x="0" y="0"/>
                </a:moveTo>
                <a:lnTo>
                  <a:pt x="1393726" y="0"/>
                </a:lnTo>
                <a:lnTo>
                  <a:pt x="1393726" y="522647"/>
                </a:lnTo>
                <a:lnTo>
                  <a:pt x="0" y="52264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04775" y="6716619"/>
            <a:ext cx="703193" cy="70319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7"/>
              <a:stretch>
                <a:fillRect l="-223" r="-223"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7157524" y="41764"/>
            <a:ext cx="1666616" cy="1633376"/>
          </a:xfrm>
          <a:custGeom>
            <a:avLst/>
            <a:gdLst/>
            <a:ahLst/>
            <a:cxnLst/>
            <a:rect l="l" t="t" r="r" b="b"/>
            <a:pathLst>
              <a:path w="1666616" h="1633376">
                <a:moveTo>
                  <a:pt x="0" y="0"/>
                </a:moveTo>
                <a:lnTo>
                  <a:pt x="1666617" y="0"/>
                </a:lnTo>
                <a:lnTo>
                  <a:pt x="1666617" y="1633377"/>
                </a:lnTo>
                <a:lnTo>
                  <a:pt x="0" y="16333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306082" y="172684"/>
            <a:ext cx="1552006" cy="1425906"/>
          </a:xfrm>
          <a:custGeom>
            <a:avLst/>
            <a:gdLst/>
            <a:ahLst/>
            <a:cxnLst/>
            <a:rect l="l" t="t" r="r" b="b"/>
            <a:pathLst>
              <a:path w="1552006" h="1425906">
                <a:moveTo>
                  <a:pt x="0" y="0"/>
                </a:moveTo>
                <a:lnTo>
                  <a:pt x="1552006" y="0"/>
                </a:lnTo>
                <a:lnTo>
                  <a:pt x="1552006" y="1425905"/>
                </a:lnTo>
                <a:lnTo>
                  <a:pt x="0" y="142590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9268960" y="875649"/>
            <a:ext cx="1265522" cy="1243452"/>
          </a:xfrm>
          <a:custGeom>
            <a:avLst/>
            <a:gdLst/>
            <a:ahLst/>
            <a:cxnLst/>
            <a:rect l="l" t="t" r="r" b="b"/>
            <a:pathLst>
              <a:path w="1265522" h="1243452">
                <a:moveTo>
                  <a:pt x="0" y="0"/>
                </a:moveTo>
                <a:lnTo>
                  <a:pt x="1265522" y="0"/>
                </a:lnTo>
                <a:lnTo>
                  <a:pt x="1265522" y="1243453"/>
                </a:lnTo>
                <a:lnTo>
                  <a:pt x="0" y="124345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r="-998"/>
            </a:stretch>
          </a:blipFill>
        </p:spPr>
      </p:sp>
      <p:sp>
        <p:nvSpPr>
          <p:cNvPr id="30" name="Freeform 30"/>
          <p:cNvSpPr/>
          <p:nvPr/>
        </p:nvSpPr>
        <p:spPr>
          <a:xfrm rot="-1165602">
            <a:off x="7119905" y="946892"/>
            <a:ext cx="1271014" cy="1109758"/>
          </a:xfrm>
          <a:custGeom>
            <a:avLst/>
            <a:gdLst/>
            <a:ahLst/>
            <a:cxnLst/>
            <a:rect l="l" t="t" r="r" b="b"/>
            <a:pathLst>
              <a:path w="1271014" h="1109758">
                <a:moveTo>
                  <a:pt x="0" y="0"/>
                </a:moveTo>
                <a:lnTo>
                  <a:pt x="1271014" y="0"/>
                </a:lnTo>
                <a:lnTo>
                  <a:pt x="1271014" y="1109758"/>
                </a:lnTo>
                <a:lnTo>
                  <a:pt x="0" y="110975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7990833" y="671255"/>
            <a:ext cx="1537189" cy="1555335"/>
          </a:xfrm>
          <a:custGeom>
            <a:avLst/>
            <a:gdLst/>
            <a:ahLst/>
            <a:cxnLst/>
            <a:rect l="l" t="t" r="r" b="b"/>
            <a:pathLst>
              <a:path w="1537189" h="1555335">
                <a:moveTo>
                  <a:pt x="0" y="0"/>
                </a:moveTo>
                <a:lnTo>
                  <a:pt x="1537189" y="0"/>
                </a:lnTo>
                <a:lnTo>
                  <a:pt x="1537189" y="1555335"/>
                </a:lnTo>
                <a:lnTo>
                  <a:pt x="0" y="155533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1062214" y="3714387"/>
            <a:ext cx="8727427" cy="2859125"/>
            <a:chOff x="0" y="0"/>
            <a:chExt cx="3127713" cy="102464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127713" cy="1024646"/>
            </a:xfrm>
            <a:custGeom>
              <a:avLst/>
              <a:gdLst/>
              <a:ahLst/>
              <a:cxnLst/>
              <a:rect l="l" t="t" r="r" b="b"/>
              <a:pathLst>
                <a:path w="3127713" h="1024646">
                  <a:moveTo>
                    <a:pt x="0" y="0"/>
                  </a:moveTo>
                  <a:lnTo>
                    <a:pt x="3127713" y="0"/>
                  </a:lnTo>
                  <a:lnTo>
                    <a:pt x="3127713" y="1024646"/>
                  </a:lnTo>
                  <a:lnTo>
                    <a:pt x="0" y="1024646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127713" cy="1062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3287528" y="5095296"/>
            <a:ext cx="4276800" cy="132192"/>
          </a:xfrm>
          <a:custGeom>
            <a:avLst/>
            <a:gdLst/>
            <a:ahLst/>
            <a:cxnLst/>
            <a:rect l="l" t="t" r="r" b="b"/>
            <a:pathLst>
              <a:path w="4276800" h="132192">
                <a:moveTo>
                  <a:pt x="0" y="0"/>
                </a:moveTo>
                <a:lnTo>
                  <a:pt x="4276800" y="0"/>
                </a:lnTo>
                <a:lnTo>
                  <a:pt x="4276800" y="132192"/>
                </a:lnTo>
                <a:lnTo>
                  <a:pt x="0" y="13219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098287" y="5574051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90" y="0"/>
                </a:lnTo>
                <a:lnTo>
                  <a:pt x="998390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10800000">
            <a:off x="8747618" y="3780000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89" y="0"/>
                </a:lnTo>
                <a:lnTo>
                  <a:pt x="998389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5400000">
            <a:off x="1081042" y="3762755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90" y="0"/>
                </a:lnTo>
                <a:lnTo>
                  <a:pt x="998390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321773" y="5337488"/>
            <a:ext cx="8189751" cy="850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96"/>
              </a:lnSpc>
              <a:spcBef>
                <a:spcPct val="0"/>
              </a:spcBef>
            </a:pPr>
            <a:r>
              <a:rPr lang="th-TH" sz="16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"ผู้บริหารและเจ้าหน้าที่รัฐทุกคนในจังหวัดเลยพร้อมใจปฏิบัติหน้าที่อย่างเป็นธรรมโปร่งใส ตรวจสอบได้และดำรงตนเป็นแบบอย่างที่ดี ไม่รับของขวัญ ของกำนัล และไม่เรียกรับผลประโยชน์ทุกชนิดจากการปฏิบัติหน้าที่ ที่จะส่งผลให้เกิดการทุจริตและประพฤติมิชอบ"</a:t>
            </a:r>
            <a:endParaRPr lang="en-US" sz="1600" b="1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40" name="Freeform 40"/>
          <p:cNvSpPr/>
          <p:nvPr/>
        </p:nvSpPr>
        <p:spPr>
          <a:xfrm flipH="1">
            <a:off x="8693685" y="5574051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998390" y="0"/>
                </a:moveTo>
                <a:lnTo>
                  <a:pt x="0" y="0"/>
                </a:lnTo>
                <a:lnTo>
                  <a:pt x="0" y="963900"/>
                </a:lnTo>
                <a:lnTo>
                  <a:pt x="998390" y="963900"/>
                </a:lnTo>
                <a:lnTo>
                  <a:pt x="99839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320814" y="41764"/>
            <a:ext cx="1336923" cy="1556825"/>
          </a:xfrm>
          <a:custGeom>
            <a:avLst/>
            <a:gdLst/>
            <a:ahLst/>
            <a:cxnLst/>
            <a:rect l="l" t="t" r="r" b="b"/>
            <a:pathLst>
              <a:path w="1336923" h="1556825">
                <a:moveTo>
                  <a:pt x="0" y="0"/>
                </a:moveTo>
                <a:lnTo>
                  <a:pt x="1336923" y="0"/>
                </a:lnTo>
                <a:lnTo>
                  <a:pt x="1336923" y="1556825"/>
                </a:lnTo>
                <a:lnTo>
                  <a:pt x="0" y="155682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3476879" y="6317938"/>
            <a:ext cx="3898097" cy="637154"/>
          </a:xfrm>
          <a:custGeom>
            <a:avLst/>
            <a:gdLst/>
            <a:ahLst/>
            <a:cxnLst/>
            <a:rect l="l" t="t" r="r" b="b"/>
            <a:pathLst>
              <a:path w="3898097" h="637154">
                <a:moveTo>
                  <a:pt x="0" y="0"/>
                </a:moveTo>
                <a:lnTo>
                  <a:pt x="3898097" y="0"/>
                </a:lnTo>
                <a:lnTo>
                  <a:pt x="3898097" y="637155"/>
                </a:lnTo>
                <a:lnTo>
                  <a:pt x="0" y="63715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476879" y="6317938"/>
            <a:ext cx="3898097" cy="637154"/>
          </a:xfrm>
          <a:custGeom>
            <a:avLst/>
            <a:gdLst/>
            <a:ahLst/>
            <a:cxnLst/>
            <a:rect l="l" t="t" r="r" b="b"/>
            <a:pathLst>
              <a:path w="3898097" h="637154">
                <a:moveTo>
                  <a:pt x="0" y="0"/>
                </a:moveTo>
                <a:lnTo>
                  <a:pt x="3898097" y="0"/>
                </a:lnTo>
                <a:lnTo>
                  <a:pt x="3898097" y="637155"/>
                </a:lnTo>
                <a:lnTo>
                  <a:pt x="0" y="63715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5996392" y="7124392"/>
            <a:ext cx="4515751" cy="364273"/>
            <a:chOff x="0" y="-4756"/>
            <a:chExt cx="1657472" cy="133703"/>
          </a:xfrm>
        </p:grpSpPr>
        <p:sp>
          <p:nvSpPr>
            <p:cNvPr id="45" name="Freeform 45"/>
            <p:cNvSpPr/>
            <p:nvPr/>
          </p:nvSpPr>
          <p:spPr>
            <a:xfrm>
              <a:off x="54830" y="-4756"/>
              <a:ext cx="1602642" cy="128947"/>
            </a:xfrm>
            <a:custGeom>
              <a:avLst/>
              <a:gdLst/>
              <a:ahLst/>
              <a:cxnLst/>
              <a:rect l="l" t="t" r="r" b="b"/>
              <a:pathLst>
                <a:path w="1602642" h="128947">
                  <a:moveTo>
                    <a:pt x="64474" y="0"/>
                  </a:moveTo>
                  <a:lnTo>
                    <a:pt x="1538168" y="0"/>
                  </a:lnTo>
                  <a:cubicBezTo>
                    <a:pt x="1555268" y="0"/>
                    <a:pt x="1571667" y="6793"/>
                    <a:pt x="1583758" y="18884"/>
                  </a:cubicBezTo>
                  <a:cubicBezTo>
                    <a:pt x="1595849" y="30975"/>
                    <a:pt x="1602642" y="47374"/>
                    <a:pt x="1602642" y="64474"/>
                  </a:cubicBezTo>
                  <a:lnTo>
                    <a:pt x="1602642" y="64474"/>
                  </a:lnTo>
                  <a:cubicBezTo>
                    <a:pt x="1602642" y="81573"/>
                    <a:pt x="1595849" y="97972"/>
                    <a:pt x="1583758" y="110064"/>
                  </a:cubicBezTo>
                  <a:cubicBezTo>
                    <a:pt x="1571667" y="122155"/>
                    <a:pt x="1555268" y="128947"/>
                    <a:pt x="1538168" y="128947"/>
                  </a:cubicBezTo>
                  <a:lnTo>
                    <a:pt x="64474" y="128947"/>
                  </a:lnTo>
                  <a:cubicBezTo>
                    <a:pt x="47374" y="128947"/>
                    <a:pt x="30975" y="122155"/>
                    <a:pt x="18884" y="110064"/>
                  </a:cubicBezTo>
                  <a:cubicBezTo>
                    <a:pt x="6793" y="97972"/>
                    <a:pt x="0" y="81573"/>
                    <a:pt x="0" y="64474"/>
                  </a:cubicBezTo>
                  <a:lnTo>
                    <a:pt x="0" y="64474"/>
                  </a:lnTo>
                  <a:cubicBezTo>
                    <a:pt x="0" y="47374"/>
                    <a:pt x="6793" y="30975"/>
                    <a:pt x="18884" y="18884"/>
                  </a:cubicBezTo>
                  <a:cubicBezTo>
                    <a:pt x="30975" y="6793"/>
                    <a:pt x="47374" y="0"/>
                    <a:pt x="64474" y="0"/>
                  </a:cubicBez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47625"/>
              <a:ext cx="1602642" cy="81322"/>
            </a:xfrm>
            <a:prstGeom prst="rect">
              <a:avLst/>
            </a:prstGeom>
          </p:spPr>
          <p:txBody>
            <a:bodyPr lIns="40764" tIns="40764" rIns="40764" bIns="40764" rtlCol="0" anchor="ctr"/>
            <a:lstStyle/>
            <a:p>
              <a:pPr algn="ctr">
                <a:lnSpc>
                  <a:spcPts val="2808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9015646" y="1419018"/>
            <a:ext cx="692839" cy="736084"/>
          </a:xfrm>
          <a:custGeom>
            <a:avLst/>
            <a:gdLst/>
            <a:ahLst/>
            <a:cxnLst/>
            <a:rect l="l" t="t" r="r" b="b"/>
            <a:pathLst>
              <a:path w="692839" h="736084">
                <a:moveTo>
                  <a:pt x="0" y="0"/>
                </a:moveTo>
                <a:lnTo>
                  <a:pt x="692839" y="0"/>
                </a:lnTo>
                <a:lnTo>
                  <a:pt x="692839" y="736084"/>
                </a:lnTo>
                <a:lnTo>
                  <a:pt x="0" y="736084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303580">
            <a:off x="7677357" y="1687964"/>
            <a:ext cx="732619" cy="399610"/>
          </a:xfrm>
          <a:custGeom>
            <a:avLst/>
            <a:gdLst/>
            <a:ahLst/>
            <a:cxnLst/>
            <a:rect l="l" t="t" r="r" b="b"/>
            <a:pathLst>
              <a:path w="732619" h="399610">
                <a:moveTo>
                  <a:pt x="0" y="0"/>
                </a:moveTo>
                <a:lnTo>
                  <a:pt x="732619" y="0"/>
                </a:lnTo>
                <a:lnTo>
                  <a:pt x="732619" y="399610"/>
                </a:lnTo>
                <a:lnTo>
                  <a:pt x="0" y="39961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2748453" y="3912895"/>
            <a:ext cx="5195095" cy="56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7"/>
              </a:lnSpc>
            </a:pPr>
            <a:r>
              <a:rPr lang="en-US" sz="4175" b="1" spc="22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ประกาศเจตนารมณ์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74824" y="4603544"/>
            <a:ext cx="7763301" cy="401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  <a:spcBef>
                <a:spcPct val="0"/>
              </a:spcBef>
            </a:pPr>
            <a:r>
              <a:rPr lang="en-US" sz="2411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“</a:t>
            </a:r>
            <a:r>
              <a:rPr lang="en-US" sz="2411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สุจริต</a:t>
            </a:r>
            <a:r>
              <a:rPr lang="en-US" sz="2411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</a:t>
            </a:r>
            <a:r>
              <a:rPr lang="en-US" sz="2411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โปร่งใส</a:t>
            </a:r>
            <a:r>
              <a:rPr lang="th-TH" sz="2411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จังหวัดเลย </a:t>
            </a:r>
            <a:r>
              <a:rPr lang="en-US" sz="2411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ใสสะอาด</a:t>
            </a:r>
            <a:r>
              <a:rPr lang="en-US" sz="2411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๒๕๖๘”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415757" y="32322"/>
            <a:ext cx="1826107" cy="94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8"/>
              </a:lnSpc>
              <a:spcBef>
                <a:spcPct val="0"/>
              </a:spcBef>
            </a:pPr>
            <a:r>
              <a:rPr lang="en-US" sz="4427" b="1">
                <a:solidFill>
                  <a:srgbClr val="FF1E17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งดรับ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059482" y="694839"/>
            <a:ext cx="1759755" cy="90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4266" b="1">
                <a:solidFill>
                  <a:srgbClr val="FF1E17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งดให้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398766" y="6361144"/>
            <a:ext cx="2265927" cy="5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th-TH" sz="1599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นายชัยพจน์ จรูญพงศ์</a:t>
            </a:r>
            <a:br>
              <a:rPr lang="th-TH" sz="1599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</a:br>
            <a:r>
              <a:rPr lang="th-TH" sz="1599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ผู้ว่าราชการจังหวัดเลย</a:t>
            </a:r>
            <a:endParaRPr lang="en-US" sz="1599" b="1" dirty="0"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6031584" y="7174168"/>
            <a:ext cx="4677225" cy="26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0"/>
              </a:lnSpc>
            </a:pPr>
            <a:r>
              <a:rPr lang="th-TH" sz="1557" dirty="0">
                <a:latin typeface="Virtual"/>
                <a:ea typeface="Virtual"/>
                <a:cs typeface="Virtual"/>
                <a:sym typeface="Virtual"/>
              </a:rPr>
              <a:t>จังหวัดเลย</a:t>
            </a:r>
            <a:endParaRPr lang="en-US" sz="1557" dirty="0">
              <a:latin typeface="Virtual"/>
              <a:ea typeface="Virtual"/>
              <a:cs typeface="Virtual"/>
              <a:sym typeface="Virtual"/>
            </a:endParaRPr>
          </a:p>
        </p:txBody>
      </p:sp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85E9490E-1320-43A6-AA0D-5DF9F60AF30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8" y="-38924"/>
            <a:ext cx="1612072" cy="1612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86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Phongphrai Bold</vt:lpstr>
      <vt:lpstr>Arial</vt:lpstr>
      <vt:lpstr>Arapey Bold</vt:lpstr>
      <vt:lpstr>Calibri</vt:lpstr>
      <vt:lpstr>Bai Jamjuree Bold</vt:lpstr>
      <vt:lpstr>Montserrat Classic Bold</vt:lpstr>
      <vt:lpstr>Virtual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Gold Dynamic Award Certificate</dc:title>
  <cp:lastModifiedBy>Windiws10</cp:lastModifiedBy>
  <cp:revision>7</cp:revision>
  <cp:lastPrinted>2024-12-26T05:36:07Z</cp:lastPrinted>
  <dcterms:created xsi:type="dcterms:W3CDTF">2006-08-16T00:00:00Z</dcterms:created>
  <dcterms:modified xsi:type="dcterms:W3CDTF">2024-12-26T08:41:27Z</dcterms:modified>
  <dc:identifier>DAFuZC71mS0</dc:identifier>
</cp:coreProperties>
</file>