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34188" cy="9979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62" autoAdjust="0"/>
    <p:restoredTop sz="94660"/>
  </p:normalViewPr>
  <p:slideViewPr>
    <p:cSldViewPr snapToGrid="0">
      <p:cViewPr>
        <p:scale>
          <a:sx n="100" d="100"/>
          <a:sy n="100" d="100"/>
        </p:scale>
        <p:origin x="-1230" y="-21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7803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193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8415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674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935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8554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6824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5816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899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2262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711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640B-7E35-4DCC-8A07-EDC9958AD771}" type="datetimeFigureOut">
              <a:rPr lang="th-TH" smtClean="0"/>
              <a:pPr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F3DC-D595-47A2-9BC8-E8820F5D83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1229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2036BE65-246B-0A69-2337-4AE0F5E3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6" t="5531" r="18408" b="6272"/>
          <a:stretch/>
        </p:blipFill>
        <p:spPr>
          <a:xfrm>
            <a:off x="67521" y="-15637"/>
            <a:ext cx="6889199" cy="100285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2036BE65-246B-0A69-2337-4AE0F5E38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706" t="5531" r="18408" b="6272"/>
          <a:stretch/>
        </p:blipFill>
        <p:spPr>
          <a:xfrm>
            <a:off x="0" y="-115748"/>
            <a:ext cx="1080000" cy="1572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FA4FA121-C000-EC28-B240-692BE0AB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8" t="25051"/>
          <a:stretch/>
        </p:blipFill>
        <p:spPr>
          <a:xfrm>
            <a:off x="-76081" y="88502"/>
            <a:ext cx="6858000" cy="215234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490E48E0-306B-7612-D97E-D24D5FE9D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0" y="87476"/>
            <a:ext cx="1512000" cy="132612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80816096-66E3-8E69-8871-7A25E57B1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4000" y="507498"/>
            <a:ext cx="1224000" cy="1400897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AD053BBE-BF56-9DB5-B34D-0499D8EFD49A}"/>
              </a:ext>
            </a:extLst>
          </p:cNvPr>
          <p:cNvSpPr/>
          <p:nvPr/>
        </p:nvSpPr>
        <p:spPr>
          <a:xfrm>
            <a:off x="1110900" y="138332"/>
            <a:ext cx="4689413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  <a:sp3d extrusionH="203200" contourW="12700">
              <a:bevelB w="31750" h="6350"/>
              <a:contourClr>
                <a:srgbClr val="FFFF00"/>
              </a:contourClr>
            </a:sp3d>
          </a:bodyPr>
          <a:lstStyle/>
          <a:p>
            <a:pPr algn="ctr"/>
            <a: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>
                    <a:alpha val="7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10000" endPos="1000" dist="101600" dir="5400000" sy="-100000" algn="bl" rotWithShape="0"/>
                </a:effectLst>
              </a:rPr>
              <a:t>จดหมายข่าว</a:t>
            </a:r>
          </a:p>
        </p:txBody>
      </p:sp>
      <p:sp>
        <p:nvSpPr>
          <p:cNvPr id="10" name="แผนผังลําดับงาน: ข้อมูล 14">
            <a:extLst>
              <a:ext uri="{FF2B5EF4-FFF2-40B4-BE49-F238E27FC236}">
                <a16:creationId xmlns="" xmlns:a16="http://schemas.microsoft.com/office/drawing/2014/main" id="{5BCCD611-BEB8-2590-7609-6E5D77EB94C1}"/>
              </a:ext>
            </a:extLst>
          </p:cNvPr>
          <p:cNvSpPr/>
          <p:nvPr/>
        </p:nvSpPr>
        <p:spPr>
          <a:xfrm>
            <a:off x="304800" y="1736832"/>
            <a:ext cx="3124200" cy="340396"/>
          </a:xfrm>
          <a:prstGeom prst="flowChartInputOut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4FA4805D-31C8-0714-B532-6278182BD870}"/>
              </a:ext>
            </a:extLst>
          </p:cNvPr>
          <p:cNvSpPr/>
          <p:nvPr/>
        </p:nvSpPr>
        <p:spPr>
          <a:xfrm>
            <a:off x="438150" y="1733148"/>
            <a:ext cx="2797562" cy="340396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40FA94CA-B9FE-48E5-F621-6F14066E8B54}"/>
              </a:ext>
            </a:extLst>
          </p:cNvPr>
          <p:cNvSpPr/>
          <p:nvPr/>
        </p:nvSpPr>
        <p:spPr>
          <a:xfrm>
            <a:off x="440199" y="1658553"/>
            <a:ext cx="25875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ประจำเดือน เมษายน 2567</a:t>
            </a:r>
            <a:endParaRPr lang="th-TH" sz="2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86A147A-4A8F-BFD9-C242-AF3BA31D6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02" y="9498617"/>
            <a:ext cx="546801" cy="454327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99B1E6D5-5094-9FB8-F621-0355DBAFA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9441" y="9511390"/>
            <a:ext cx="648000" cy="44613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450DAB0C-6AB3-663A-1D82-849A7625DE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148" y="9431479"/>
            <a:ext cx="792000" cy="631499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="" xmlns:a16="http://schemas.microsoft.com/office/drawing/2014/main" id="{1F24F1C9-361E-2A6F-B0D4-26ED213364FB}"/>
              </a:ext>
            </a:extLst>
          </p:cNvPr>
          <p:cNvSpPr txBox="1"/>
          <p:nvPr/>
        </p:nvSpPr>
        <p:spPr>
          <a:xfrm>
            <a:off x="3382878" y="9218880"/>
            <a:ext cx="76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websit</a:t>
            </a:r>
            <a:r>
              <a:rPr lang="en-US" sz="1600" dirty="0"/>
              <a:t>e</a:t>
            </a:r>
            <a:endParaRPr lang="th-TH" sz="1600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="" xmlns:a16="http://schemas.microsoft.com/office/drawing/2014/main" id="{B868962C-12B0-B213-150A-0D194C398439}"/>
              </a:ext>
            </a:extLst>
          </p:cNvPr>
          <p:cNvSpPr txBox="1"/>
          <p:nvPr/>
        </p:nvSpPr>
        <p:spPr>
          <a:xfrm>
            <a:off x="447464" y="9613129"/>
            <a:ext cx="153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เทศบาลตำบลศรีสงคราม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="" xmlns:a16="http://schemas.microsoft.com/office/drawing/2014/main" id="{F0CAA008-DA3F-D8F0-BCCA-D3E04EEA5692}"/>
              </a:ext>
            </a:extLst>
          </p:cNvPr>
          <p:cNvSpPr txBox="1"/>
          <p:nvPr/>
        </p:nvSpPr>
        <p:spPr>
          <a:xfrm>
            <a:off x="2166219" y="9544184"/>
            <a:ext cx="1360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042-039206</a:t>
            </a:r>
            <a:endParaRPr lang="th-TH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="" xmlns:a16="http://schemas.microsoft.com/office/drawing/2014/main" id="{28855EDF-1DAB-F0CE-34E6-20AB3600B631}"/>
              </a:ext>
            </a:extLst>
          </p:cNvPr>
          <p:cNvSpPr/>
          <p:nvPr/>
        </p:nvSpPr>
        <p:spPr>
          <a:xfrm>
            <a:off x="2250726" y="886337"/>
            <a:ext cx="25747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เทศบาล</a:t>
            </a:r>
            <a:r>
              <a:rPr lang="th-TH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ตำบลศรีสงคราม</a:t>
            </a:r>
          </a:p>
          <a:p>
            <a:pPr algn="ctr"/>
            <a:r>
              <a:rPr lang="th-TH" sz="2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อำเภอวังสะพ</a:t>
            </a:r>
            <a:r>
              <a:rPr lang="th-TH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ุง จังหวัดเลย</a:t>
            </a:r>
            <a:endParaRPr lang="th-TH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F3806BE3-4BFE-C2DD-E932-2352DEFB8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4563" y="1666058"/>
            <a:ext cx="1652159" cy="432854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="" xmlns:a16="http://schemas.microsoft.com/office/drawing/2014/main" id="{C2866467-A343-780A-E629-B80A784C0989}"/>
              </a:ext>
            </a:extLst>
          </p:cNvPr>
          <p:cNvSpPr txBox="1"/>
          <p:nvPr/>
        </p:nvSpPr>
        <p:spPr>
          <a:xfrm>
            <a:off x="5394837" y="1601196"/>
            <a:ext cx="165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นายวุฒิชัย มัธยัสถ์สินนายกเทศมนตรีตำบลศรีสงคราม</a:t>
            </a:r>
          </a:p>
        </p:txBody>
      </p:sp>
      <p:sp>
        <p:nvSpPr>
          <p:cNvPr id="22" name="วงรี 21"/>
          <p:cNvSpPr/>
          <p:nvPr/>
        </p:nvSpPr>
        <p:spPr>
          <a:xfrm>
            <a:off x="902008" y="2009775"/>
            <a:ext cx="4546291" cy="828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dirty="0" smtClean="0"/>
              <a:t>วันที่  13  เมษายน 2567 เทศบาลตำบลศรีสงคราม นำโดยนายวุฒิชัย  มัธยัสถ์สิน  นายกเทศมนตรีตำบลศรีสงคราม พร้อมด้วยคณะผู้บริหาร สมาชิกสภา หัวหน้าส่วนราชการ ข้าราชการ พนักงาน ลูกจ้าง  ได้จัดงานวันผู้สูงอายุ ประจำปีงบประมาณ 2567 ซึ่งมีผู้สูงอายุที่มาร่วมกิจกรรมจำนวน  480 คน โดยประมาณ  </a:t>
            </a:r>
            <a:endParaRPr lang="th-TH" sz="1050" dirty="0"/>
          </a:p>
        </p:txBody>
      </p:sp>
      <p:pic>
        <p:nvPicPr>
          <p:cNvPr id="1026" name="Picture 2" descr="C:\Users\Administrator.E14XP2XO1MZJFP0\Documents\436227865_3357860691024714_3607691070340938002_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89769" y="2828925"/>
            <a:ext cx="1224806" cy="918605"/>
          </a:xfrm>
          <a:prstGeom prst="rect">
            <a:avLst/>
          </a:prstGeom>
          <a:noFill/>
        </p:spPr>
      </p:pic>
      <p:pic>
        <p:nvPicPr>
          <p:cNvPr id="1027" name="Picture 3" descr="C:\Users\Administrator.E14XP2XO1MZJFP0\Documents\437851364_3357868727690577_7338561484240655638_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14674" y="2926376"/>
            <a:ext cx="752475" cy="1003299"/>
          </a:xfrm>
          <a:prstGeom prst="rect">
            <a:avLst/>
          </a:prstGeom>
          <a:noFill/>
        </p:spPr>
      </p:pic>
      <p:pic>
        <p:nvPicPr>
          <p:cNvPr id="1028" name="Picture 4" descr="C:\Users\Administrator.E14XP2XO1MZJFP0\Documents\437938797_3357868857690564_1377476120015232594_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2802733"/>
            <a:ext cx="1266825" cy="950118"/>
          </a:xfrm>
          <a:prstGeom prst="rect">
            <a:avLst/>
          </a:prstGeom>
          <a:noFill/>
        </p:spPr>
      </p:pic>
      <p:pic>
        <p:nvPicPr>
          <p:cNvPr id="1029" name="Picture 5" descr="C:\Users\Administrator.E14XP2XO1MZJFP0\Documents\437942992_3357867334357383_7186391118539612401_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3907633"/>
            <a:ext cx="1038225" cy="778669"/>
          </a:xfrm>
          <a:prstGeom prst="rect">
            <a:avLst/>
          </a:prstGeom>
          <a:noFill/>
        </p:spPr>
      </p:pic>
      <p:pic>
        <p:nvPicPr>
          <p:cNvPr id="1030" name="Picture 6" descr="C:\Users\Administrator.E14XP2XO1MZJFP0\Documents\435060643_3357859774358139_4909995565413681770_n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56203" y="3900695"/>
            <a:ext cx="1063348" cy="797511"/>
          </a:xfrm>
          <a:prstGeom prst="rect">
            <a:avLst/>
          </a:prstGeom>
          <a:noFill/>
        </p:spPr>
      </p:pic>
      <p:pic>
        <p:nvPicPr>
          <p:cNvPr id="1031" name="Picture 7" descr="C:\Users\Administrator.E14XP2XO1MZJFP0\Documents\436221569_3357859261024857_60796839297128184_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32297" y="3886200"/>
            <a:ext cx="1140535" cy="855401"/>
          </a:xfrm>
          <a:prstGeom prst="rect">
            <a:avLst/>
          </a:prstGeom>
          <a:noFill/>
        </p:spPr>
      </p:pic>
      <p:sp>
        <p:nvSpPr>
          <p:cNvPr id="30" name="สี่เหลี่ยมมุมมน 29"/>
          <p:cNvSpPr/>
          <p:nvPr/>
        </p:nvSpPr>
        <p:spPr>
          <a:xfrm>
            <a:off x="1057274" y="4829175"/>
            <a:ext cx="4276726" cy="800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dirty="0" smtClean="0"/>
              <a:t>วันที่ 24 เมษายน 2567  เทศบาลตำบลศรีสงคราม อำเภอวังสะพุง จังหวัดเลย  นำโดยนายวุฒิชัย   มัธยัสถ์สิน  นายกเทศมนตรีตำบลศรีสงคราม  พร้อมด้วยคณะผู้บริหาร สมาชิกสภาเทศบาล  หัวหน้าส่วนราชการ  ข้าราชการ  พนักงาน  ลูกจ้าง  จัดกิจกรรมวันท้องถิ่นไทย ประจำปี  2567  ณ  เทศบาลตำบลศรีสงคราม โดยในช่วงเช้ามีกิจกรรมทำบุญตักบาตรถวายภัตราหารแด่พระภิกษุสงฆ์ จำนวน 9  รูป  อ่านสารรัฐมนตรีว่าการกระทรวงมหาดไทย เนื่องในโอกาสวันเทศบาล  เพื่อเป็นการระลึกถึงความสำคัญและความเป็นมาของการก่อกำเนิดเทศบาล</a:t>
            </a:r>
            <a:endParaRPr lang="th-TH" sz="1000" dirty="0"/>
          </a:p>
        </p:txBody>
      </p:sp>
      <p:pic>
        <p:nvPicPr>
          <p:cNvPr id="1032" name="Picture 8" descr="C:\Users\Administrator.E14XP2XO1MZJFP0\Documents\438301914_3366220463522070_3248694926003037518_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5313" y="5657850"/>
            <a:ext cx="914400" cy="1219200"/>
          </a:xfrm>
          <a:prstGeom prst="rect">
            <a:avLst/>
          </a:prstGeom>
          <a:noFill/>
        </p:spPr>
      </p:pic>
      <p:pic>
        <p:nvPicPr>
          <p:cNvPr id="1033" name="Picture 9" descr="C:\Users\Administrator.E14XP2XO1MZJFP0\Documents\438239866_3366220276855422_2429426109182510732_n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50207" y="5664201"/>
            <a:ext cx="902493" cy="1203324"/>
          </a:xfrm>
          <a:prstGeom prst="rect">
            <a:avLst/>
          </a:prstGeom>
          <a:noFill/>
        </p:spPr>
      </p:pic>
      <p:pic>
        <p:nvPicPr>
          <p:cNvPr id="1034" name="Picture 10" descr="C:\Users\Administrator.E14XP2XO1MZJFP0\Documents\440095272_3366221016855348_6212732366304216413_n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95774" y="5708647"/>
            <a:ext cx="866776" cy="1155702"/>
          </a:xfrm>
          <a:prstGeom prst="rect">
            <a:avLst/>
          </a:prstGeom>
          <a:noFill/>
        </p:spPr>
      </p:pic>
      <p:pic>
        <p:nvPicPr>
          <p:cNvPr id="1035" name="Picture 11" descr="C:\Users\Administrator.E14XP2XO1MZJFP0\Documents\439754709_3366222010188582_5924717863990349870_n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19725" y="5673727"/>
            <a:ext cx="859629" cy="1146174"/>
          </a:xfrm>
          <a:prstGeom prst="rect">
            <a:avLst/>
          </a:prstGeom>
          <a:noFill/>
        </p:spPr>
      </p:pic>
      <p:pic>
        <p:nvPicPr>
          <p:cNvPr id="1036" name="Picture 12" descr="C:\Users\Administrator.E14XP2XO1MZJFP0\Documents\438223567_3366220383522078_4113302291801390747_n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3375" y="5703092"/>
            <a:ext cx="1108076" cy="831057"/>
          </a:xfrm>
          <a:prstGeom prst="rect">
            <a:avLst/>
          </a:prstGeom>
          <a:noFill/>
        </p:spPr>
      </p:pic>
      <p:pic>
        <p:nvPicPr>
          <p:cNvPr id="1037" name="Picture 13" descr="C:\Users\Administrator.E14XP2XO1MZJFP0\Documents\439895029_3366222150188568_6414682693467114025_n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05125" y="6456997"/>
            <a:ext cx="1028701" cy="771525"/>
          </a:xfrm>
          <a:prstGeom prst="rect">
            <a:avLst/>
          </a:prstGeom>
          <a:noFill/>
        </p:spPr>
      </p:pic>
      <p:sp>
        <p:nvSpPr>
          <p:cNvPr id="36" name="วงรี 35"/>
          <p:cNvSpPr/>
          <p:nvPr/>
        </p:nvSpPr>
        <p:spPr>
          <a:xfrm>
            <a:off x="495300" y="7219951"/>
            <a:ext cx="5638800" cy="781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dirty="0" smtClean="0"/>
              <a:t>28  เมษายน 2567  นายวุฒิชัย  มัธยัสถ์สิน  นายกเทศมนตรีตำบลศรีสงคราม  พร้อมด้วยคณะผู้บริหาร สมาชิกสภาเทศบาล ผู้ใหญ่บ้าน ประธานชุมชน กรรมการชุมชน ข้าราชการ พนักงาน ลูกจ้าง พร้อมด้วยประชาชนตำบลศรีสงคราม  จัดงานประเพณีแห่ต้นดอกไม้เครื่อง  ประจำปี 2567 ณ  วัด</a:t>
            </a:r>
            <a:r>
              <a:rPr lang="th-TH" sz="1000" dirty="0" err="1" smtClean="0"/>
              <a:t>จันทรังษี</a:t>
            </a:r>
            <a:r>
              <a:rPr lang="th-TH" sz="1000" dirty="0" smtClean="0"/>
              <a:t> หมู่ 4 บ้านฟากเลย</a:t>
            </a:r>
            <a:br>
              <a:rPr lang="th-TH" sz="1000" dirty="0" smtClean="0"/>
            </a:br>
            <a:r>
              <a:rPr lang="th-TH" sz="1000" dirty="0" smtClean="0"/>
              <a:t> ตำบลศรีสงคราม อำเภอวังสะพุง จังหวัดเลย</a:t>
            </a:r>
            <a:endParaRPr lang="th-TH" sz="1000" dirty="0"/>
          </a:p>
        </p:txBody>
      </p:sp>
      <p:pic>
        <p:nvPicPr>
          <p:cNvPr id="23" name="Picture 2" descr="C:\Users\Administrator.E14XP2XO1MZJFP0\Documents\438254199_3370255849785198_5643705038988080825_n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28900" y="8067675"/>
            <a:ext cx="1295400" cy="971550"/>
          </a:xfrm>
          <a:prstGeom prst="rect">
            <a:avLst/>
          </a:prstGeom>
          <a:noFill/>
        </p:spPr>
      </p:pic>
      <p:pic>
        <p:nvPicPr>
          <p:cNvPr id="24" name="Picture 3" descr="C:\Users\Administrator.E14XP2XO1MZJFP0\Documents\438260538_3370255683118548_6478970171469588965_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64894" y="8051006"/>
            <a:ext cx="1297305" cy="972979"/>
          </a:xfrm>
          <a:prstGeom prst="rect">
            <a:avLst/>
          </a:prstGeom>
          <a:noFill/>
        </p:spPr>
      </p:pic>
      <p:pic>
        <p:nvPicPr>
          <p:cNvPr id="25" name="Picture 4" descr="C:\Users\Administrator.E14XP2XO1MZJFP0\Documents\438302935_3370255823118534_7156701115744564963_n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41799" y="8108156"/>
            <a:ext cx="1216025" cy="912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28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11785</TotalTime>
  <Words>218</Words>
  <Application>Microsoft Office PowerPoint</Application>
  <PresentationFormat>กระดาษ A4 (210x297 มม.)</PresentationFormat>
  <Paragraphs>11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ภาพนิ่ง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747</cp:revision>
  <cp:lastPrinted>2023-12-25T08:53:27Z</cp:lastPrinted>
  <dcterms:created xsi:type="dcterms:W3CDTF">2023-11-01T01:36:07Z</dcterms:created>
  <dcterms:modified xsi:type="dcterms:W3CDTF">2024-05-13T01:40:03Z</dcterms:modified>
</cp:coreProperties>
</file>